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72" r:id="rId7"/>
    <p:sldId id="262" r:id="rId8"/>
    <p:sldId id="265" r:id="rId9"/>
    <p:sldId id="264" r:id="rId10"/>
    <p:sldId id="267" r:id="rId11"/>
    <p:sldId id="269" r:id="rId12"/>
    <p:sldId id="266" r:id="rId13"/>
    <p:sldId id="268" r:id="rId14"/>
    <p:sldId id="271" r:id="rId15"/>
    <p:sldId id="273" r:id="rId16"/>
    <p:sldId id="263" r:id="rId17"/>
    <p:sldId id="258" r:id="rId1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555"/>
    <a:srgbClr val="686868"/>
    <a:srgbClr val="94BB46"/>
    <a:srgbClr val="929292"/>
    <a:srgbClr val="7B649C"/>
    <a:srgbClr val="C76B6C"/>
    <a:srgbClr val="333333"/>
    <a:srgbClr val="70B32F"/>
    <a:srgbClr val="970045"/>
    <a:srgbClr val="2F6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2" d="100"/>
          <a:sy n="72"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ichardo" userId="a598e1634ab0a5e0" providerId="LiveId" clId="{4933557B-4473-4D12-9952-277849DF9D6F}"/>
    <pc:docChg chg="undo custSel addSld delSld modSld sldOrd">
      <pc:chgData name="Rafael Pichardo" userId="a598e1634ab0a5e0" providerId="LiveId" clId="{4933557B-4473-4D12-9952-277849DF9D6F}" dt="2023-08-25T08:02:10.882" v="420" actId="123"/>
      <pc:docMkLst>
        <pc:docMk/>
      </pc:docMkLst>
      <pc:sldChg chg="addSp modSp mod">
        <pc:chgData name="Rafael Pichardo" userId="a598e1634ab0a5e0" providerId="LiveId" clId="{4933557B-4473-4D12-9952-277849DF9D6F}" dt="2023-08-25T07:41:38.735" v="229" actId="20577"/>
        <pc:sldMkLst>
          <pc:docMk/>
          <pc:sldMk cId="3835708856" sldId="258"/>
        </pc:sldMkLst>
        <pc:spChg chg="add mod">
          <ac:chgData name="Rafael Pichardo" userId="a598e1634ab0a5e0" providerId="LiveId" clId="{4933557B-4473-4D12-9952-277849DF9D6F}" dt="2023-08-25T07:41:38.735" v="229" actId="20577"/>
          <ac:spMkLst>
            <pc:docMk/>
            <pc:sldMk cId="3835708856" sldId="258"/>
            <ac:spMk id="2" creationId="{7226B202-AC48-37F7-AA74-D4B71F628A51}"/>
          </ac:spMkLst>
        </pc:spChg>
      </pc:sldChg>
      <pc:sldChg chg="modSp mod">
        <pc:chgData name="Rafael Pichardo" userId="a598e1634ab0a5e0" providerId="LiveId" clId="{4933557B-4473-4D12-9952-277849DF9D6F}" dt="2023-08-25T08:02:10.882" v="420" actId="123"/>
        <pc:sldMkLst>
          <pc:docMk/>
          <pc:sldMk cId="4134174888" sldId="259"/>
        </pc:sldMkLst>
        <pc:spChg chg="mod">
          <ac:chgData name="Rafael Pichardo" userId="a598e1634ab0a5e0" providerId="LiveId" clId="{4933557B-4473-4D12-9952-277849DF9D6F}" dt="2023-08-25T07:39:48.828" v="208"/>
          <ac:spMkLst>
            <pc:docMk/>
            <pc:sldMk cId="4134174888" sldId="259"/>
            <ac:spMk id="2" creationId="{51B35D2E-5F91-1AC2-5DDD-C56D5B23BF19}"/>
          </ac:spMkLst>
        </pc:spChg>
        <pc:spChg chg="mod">
          <ac:chgData name="Rafael Pichardo" userId="a598e1634ab0a5e0" providerId="LiveId" clId="{4933557B-4473-4D12-9952-277849DF9D6F}" dt="2023-08-25T08:02:10.882" v="420" actId="123"/>
          <ac:spMkLst>
            <pc:docMk/>
            <pc:sldMk cId="4134174888" sldId="259"/>
            <ac:spMk id="3" creationId="{A23CE566-ECF4-280C-C17F-741BF7586890}"/>
          </ac:spMkLst>
        </pc:spChg>
      </pc:sldChg>
      <pc:sldChg chg="modSp mod">
        <pc:chgData name="Rafael Pichardo" userId="a598e1634ab0a5e0" providerId="LiveId" clId="{4933557B-4473-4D12-9952-277849DF9D6F}" dt="2023-08-25T07:39:57.441" v="209"/>
        <pc:sldMkLst>
          <pc:docMk/>
          <pc:sldMk cId="3588964814" sldId="260"/>
        </pc:sldMkLst>
        <pc:spChg chg="mod">
          <ac:chgData name="Rafael Pichardo" userId="a598e1634ab0a5e0" providerId="LiveId" clId="{4933557B-4473-4D12-9952-277849DF9D6F}" dt="2023-08-25T07:39:57.441" v="209"/>
          <ac:spMkLst>
            <pc:docMk/>
            <pc:sldMk cId="3588964814" sldId="260"/>
            <ac:spMk id="2" creationId="{51B35D2E-5F91-1AC2-5DDD-C56D5B23BF19}"/>
          </ac:spMkLst>
        </pc:spChg>
        <pc:spChg chg="mod">
          <ac:chgData name="Rafael Pichardo" userId="a598e1634ab0a5e0" providerId="LiveId" clId="{4933557B-4473-4D12-9952-277849DF9D6F}" dt="2023-08-25T06:49:10.252" v="12" actId="20577"/>
          <ac:spMkLst>
            <pc:docMk/>
            <pc:sldMk cId="3588964814" sldId="260"/>
            <ac:spMk id="3" creationId="{A23CE566-ECF4-280C-C17F-741BF7586890}"/>
          </ac:spMkLst>
        </pc:spChg>
      </pc:sldChg>
      <pc:sldChg chg="modSp mod">
        <pc:chgData name="Rafael Pichardo" userId="a598e1634ab0a5e0" providerId="LiveId" clId="{4933557B-4473-4D12-9952-277849DF9D6F}" dt="2023-08-25T07:55:18.118" v="370" actId="115"/>
        <pc:sldMkLst>
          <pc:docMk/>
          <pc:sldMk cId="3466322031" sldId="261"/>
        </pc:sldMkLst>
        <pc:spChg chg="mod">
          <ac:chgData name="Rafael Pichardo" userId="a598e1634ab0a5e0" providerId="LiveId" clId="{4933557B-4473-4D12-9952-277849DF9D6F}" dt="2023-08-25T07:40:19.220" v="211"/>
          <ac:spMkLst>
            <pc:docMk/>
            <pc:sldMk cId="3466322031" sldId="261"/>
            <ac:spMk id="2" creationId="{51B35D2E-5F91-1AC2-5DDD-C56D5B23BF19}"/>
          </ac:spMkLst>
        </pc:spChg>
        <pc:spChg chg="mod">
          <ac:chgData name="Rafael Pichardo" userId="a598e1634ab0a5e0" providerId="LiveId" clId="{4933557B-4473-4D12-9952-277849DF9D6F}" dt="2023-08-25T07:55:18.118" v="370" actId="115"/>
          <ac:spMkLst>
            <pc:docMk/>
            <pc:sldMk cId="3466322031" sldId="261"/>
            <ac:spMk id="3" creationId="{A23CE566-ECF4-280C-C17F-741BF7586890}"/>
          </ac:spMkLst>
        </pc:spChg>
      </pc:sldChg>
      <pc:sldChg chg="modSp mod">
        <pc:chgData name="Rafael Pichardo" userId="a598e1634ab0a5e0" providerId="LiveId" clId="{4933557B-4473-4D12-9952-277849DF9D6F}" dt="2023-08-25T07:58:25.753" v="413" actId="27636"/>
        <pc:sldMkLst>
          <pc:docMk/>
          <pc:sldMk cId="4175644743" sldId="262"/>
        </pc:sldMkLst>
        <pc:spChg chg="mod">
          <ac:chgData name="Rafael Pichardo" userId="a598e1634ab0a5e0" providerId="LiveId" clId="{4933557B-4473-4D12-9952-277849DF9D6F}" dt="2023-08-25T07:40:26.348" v="213"/>
          <ac:spMkLst>
            <pc:docMk/>
            <pc:sldMk cId="4175644743" sldId="262"/>
            <ac:spMk id="2" creationId="{51B35D2E-5F91-1AC2-5DDD-C56D5B23BF19}"/>
          </ac:spMkLst>
        </pc:spChg>
        <pc:spChg chg="mod">
          <ac:chgData name="Rafael Pichardo" userId="a598e1634ab0a5e0" providerId="LiveId" clId="{4933557B-4473-4D12-9952-277849DF9D6F}" dt="2023-08-25T07:58:25.753" v="413" actId="27636"/>
          <ac:spMkLst>
            <pc:docMk/>
            <pc:sldMk cId="4175644743" sldId="262"/>
            <ac:spMk id="3" creationId="{A23CE566-ECF4-280C-C17F-741BF7586890}"/>
          </ac:spMkLst>
        </pc:spChg>
      </pc:sldChg>
      <pc:sldChg chg="modSp mod">
        <pc:chgData name="Rafael Pichardo" userId="a598e1634ab0a5e0" providerId="LiveId" clId="{4933557B-4473-4D12-9952-277849DF9D6F}" dt="2023-08-25T07:38:51.236" v="197"/>
        <pc:sldMkLst>
          <pc:docMk/>
          <pc:sldMk cId="55577977" sldId="263"/>
        </pc:sldMkLst>
        <pc:spChg chg="mod">
          <ac:chgData name="Rafael Pichardo" userId="a598e1634ab0a5e0" providerId="LiveId" clId="{4933557B-4473-4D12-9952-277849DF9D6F}" dt="2023-08-25T07:38:51.236" v="197"/>
          <ac:spMkLst>
            <pc:docMk/>
            <pc:sldMk cId="55577977" sldId="263"/>
            <ac:spMk id="2" creationId="{51B35D2E-5F91-1AC2-5DDD-C56D5B23BF19}"/>
          </ac:spMkLst>
        </pc:spChg>
        <pc:spChg chg="mod">
          <ac:chgData name="Rafael Pichardo" userId="a598e1634ab0a5e0" providerId="LiveId" clId="{4933557B-4473-4D12-9952-277849DF9D6F}" dt="2023-08-25T07:38:38.157" v="196" actId="123"/>
          <ac:spMkLst>
            <pc:docMk/>
            <pc:sldMk cId="55577977" sldId="263"/>
            <ac:spMk id="3" creationId="{A23CE566-ECF4-280C-C17F-741BF7586890}"/>
          </ac:spMkLst>
        </pc:spChg>
      </pc:sldChg>
      <pc:sldChg chg="addSp delSp modSp add mod ord">
        <pc:chgData name="Rafael Pichardo" userId="a598e1634ab0a5e0" providerId="LiveId" clId="{4933557B-4473-4D12-9952-277849DF9D6F}" dt="2023-08-25T07:40:45.229" v="216" actId="1076"/>
        <pc:sldMkLst>
          <pc:docMk/>
          <pc:sldMk cId="1114427652" sldId="264"/>
        </pc:sldMkLst>
        <pc:spChg chg="mod">
          <ac:chgData name="Rafael Pichardo" userId="a598e1634ab0a5e0" providerId="LiveId" clId="{4933557B-4473-4D12-9952-277849DF9D6F}" dt="2023-08-25T07:40:40.686" v="215"/>
          <ac:spMkLst>
            <pc:docMk/>
            <pc:sldMk cId="1114427652" sldId="264"/>
            <ac:spMk id="2" creationId="{51B35D2E-5F91-1AC2-5DDD-C56D5B23BF19}"/>
          </ac:spMkLst>
        </pc:spChg>
        <pc:spChg chg="del">
          <ac:chgData name="Rafael Pichardo" userId="a598e1634ab0a5e0" providerId="LiveId" clId="{4933557B-4473-4D12-9952-277849DF9D6F}" dt="2023-08-25T07:02:08.707" v="146"/>
          <ac:spMkLst>
            <pc:docMk/>
            <pc:sldMk cId="1114427652" sldId="264"/>
            <ac:spMk id="3" creationId="{A23CE566-ECF4-280C-C17F-741BF7586890}"/>
          </ac:spMkLst>
        </pc:spChg>
        <pc:spChg chg="add del mod">
          <ac:chgData name="Rafael Pichardo" userId="a598e1634ab0a5e0" providerId="LiveId" clId="{4933557B-4473-4D12-9952-277849DF9D6F}" dt="2023-08-25T07:01:58.668" v="145" actId="478"/>
          <ac:spMkLst>
            <pc:docMk/>
            <pc:sldMk cId="1114427652" sldId="264"/>
            <ac:spMk id="6" creationId="{A6C0D828-1E19-B8D6-72F0-3930DD376FBC}"/>
          </ac:spMkLst>
        </pc:spChg>
        <pc:picChg chg="add del mod">
          <ac:chgData name="Rafael Pichardo" userId="a598e1634ab0a5e0" providerId="LiveId" clId="{4933557B-4473-4D12-9952-277849DF9D6F}" dt="2023-08-25T07:00:00.747" v="115" actId="478"/>
          <ac:picMkLst>
            <pc:docMk/>
            <pc:sldMk cId="1114427652" sldId="264"/>
            <ac:picMk id="4" creationId="{FE91B605-A464-B6E4-8CAF-C4684357AAE1}"/>
          </ac:picMkLst>
        </pc:picChg>
        <pc:picChg chg="add del mod modCrop">
          <ac:chgData name="Rafael Pichardo" userId="a598e1634ab0a5e0" providerId="LiveId" clId="{4933557B-4473-4D12-9952-277849DF9D6F}" dt="2023-08-25T07:01:55.520" v="144" actId="478"/>
          <ac:picMkLst>
            <pc:docMk/>
            <pc:sldMk cId="1114427652" sldId="264"/>
            <ac:picMk id="5" creationId="{ADCDE5CA-9855-9A3C-5F08-95E5F6F5FE25}"/>
          </ac:picMkLst>
        </pc:picChg>
        <pc:picChg chg="add mod">
          <ac:chgData name="Rafael Pichardo" userId="a598e1634ab0a5e0" providerId="LiveId" clId="{4933557B-4473-4D12-9952-277849DF9D6F}" dt="2023-08-25T07:40:45.229" v="216" actId="1076"/>
          <ac:picMkLst>
            <pc:docMk/>
            <pc:sldMk cId="1114427652" sldId="264"/>
            <ac:picMk id="8" creationId="{A2A2BEBE-6523-5B83-D511-C31AA56874C2}"/>
          </ac:picMkLst>
        </pc:picChg>
      </pc:sldChg>
      <pc:sldChg chg="modSp add mod">
        <pc:chgData name="Rafael Pichardo" userId="a598e1634ab0a5e0" providerId="LiveId" clId="{4933557B-4473-4D12-9952-277849DF9D6F}" dt="2023-08-25T07:40:33.685" v="214"/>
        <pc:sldMkLst>
          <pc:docMk/>
          <pc:sldMk cId="3402806659" sldId="265"/>
        </pc:sldMkLst>
        <pc:spChg chg="mod">
          <ac:chgData name="Rafael Pichardo" userId="a598e1634ab0a5e0" providerId="LiveId" clId="{4933557B-4473-4D12-9952-277849DF9D6F}" dt="2023-08-25T07:40:33.685" v="214"/>
          <ac:spMkLst>
            <pc:docMk/>
            <pc:sldMk cId="3402806659" sldId="265"/>
            <ac:spMk id="2" creationId="{51B35D2E-5F91-1AC2-5DDD-C56D5B23BF19}"/>
          </ac:spMkLst>
        </pc:spChg>
        <pc:spChg chg="mod">
          <ac:chgData name="Rafael Pichardo" userId="a598e1634ab0a5e0" providerId="LiveId" clId="{4933557B-4473-4D12-9952-277849DF9D6F}" dt="2023-08-25T07:37:21.309" v="177" actId="123"/>
          <ac:spMkLst>
            <pc:docMk/>
            <pc:sldMk cId="3402806659" sldId="265"/>
            <ac:spMk id="3" creationId="{A23CE566-ECF4-280C-C17F-741BF7586890}"/>
          </ac:spMkLst>
        </pc:spChg>
      </pc:sldChg>
      <pc:sldChg chg="addSp modSp add mod ord">
        <pc:chgData name="Rafael Pichardo" userId="a598e1634ab0a5e0" providerId="LiveId" clId="{4933557B-4473-4D12-9952-277849DF9D6F}" dt="2023-08-25T07:54:50.535" v="367" actId="20577"/>
        <pc:sldMkLst>
          <pc:docMk/>
          <pc:sldMk cId="2234802630" sldId="266"/>
        </pc:sldMkLst>
        <pc:spChg chg="mod">
          <ac:chgData name="Rafael Pichardo" userId="a598e1634ab0a5e0" providerId="LiveId" clId="{4933557B-4473-4D12-9952-277849DF9D6F}" dt="2023-08-25T07:41:10.829" v="220"/>
          <ac:spMkLst>
            <pc:docMk/>
            <pc:sldMk cId="2234802630" sldId="266"/>
            <ac:spMk id="2" creationId="{51B35D2E-5F91-1AC2-5DDD-C56D5B23BF19}"/>
          </ac:spMkLst>
        </pc:spChg>
        <pc:spChg chg="add mod">
          <ac:chgData name="Rafael Pichardo" userId="a598e1634ab0a5e0" providerId="LiveId" clId="{4933557B-4473-4D12-9952-277849DF9D6F}" dt="2023-08-25T07:54:50.535" v="367" actId="20577"/>
          <ac:spMkLst>
            <pc:docMk/>
            <pc:sldMk cId="2234802630" sldId="266"/>
            <ac:spMk id="5" creationId="{89184070-3402-DFA5-EAC8-40DA3A976808}"/>
          </ac:spMkLst>
        </pc:spChg>
        <pc:picChg chg="add mod modCrop">
          <ac:chgData name="Rafael Pichardo" userId="a598e1634ab0a5e0" providerId="LiveId" clId="{4933557B-4473-4D12-9952-277849DF9D6F}" dt="2023-08-25T07:41:58.460" v="230" actId="1076"/>
          <ac:picMkLst>
            <pc:docMk/>
            <pc:sldMk cId="2234802630" sldId="266"/>
            <ac:picMk id="4" creationId="{382AF0CC-212A-913C-1AAD-D3B2038B3A89}"/>
          </ac:picMkLst>
        </pc:picChg>
      </pc:sldChg>
      <pc:sldChg chg="addSp delSp modSp add mod">
        <pc:chgData name="Rafael Pichardo" userId="a598e1634ab0a5e0" providerId="LiveId" clId="{4933557B-4473-4D12-9952-277849DF9D6F}" dt="2023-08-25T07:58:53.697" v="414" actId="14100"/>
        <pc:sldMkLst>
          <pc:docMk/>
          <pc:sldMk cId="1335898773" sldId="267"/>
        </pc:sldMkLst>
        <pc:spChg chg="del mod">
          <ac:chgData name="Rafael Pichardo" userId="a598e1634ab0a5e0" providerId="LiveId" clId="{4933557B-4473-4D12-9952-277849DF9D6F}" dt="2023-08-25T07:46:29.715" v="232" actId="478"/>
          <ac:spMkLst>
            <pc:docMk/>
            <pc:sldMk cId="1335898773" sldId="267"/>
            <ac:spMk id="2" creationId="{51B35D2E-5F91-1AC2-5DDD-C56D5B23BF19}"/>
          </ac:spMkLst>
        </pc:spChg>
        <pc:spChg chg="del">
          <ac:chgData name="Rafael Pichardo" userId="a598e1634ab0a5e0" providerId="LiveId" clId="{4933557B-4473-4D12-9952-277849DF9D6F}" dt="2023-08-25T07:46:46.675" v="234"/>
          <ac:spMkLst>
            <pc:docMk/>
            <pc:sldMk cId="1335898773" sldId="267"/>
            <ac:spMk id="3" creationId="{A23CE566-ECF4-280C-C17F-741BF7586890}"/>
          </ac:spMkLst>
        </pc:spChg>
        <pc:spChg chg="mod">
          <ac:chgData name="Rafael Pichardo" userId="a598e1634ab0a5e0" providerId="LiveId" clId="{4933557B-4473-4D12-9952-277849DF9D6F}" dt="2023-08-25T07:53:33.839" v="347" actId="1076"/>
          <ac:spMkLst>
            <pc:docMk/>
            <pc:sldMk cId="1335898773" sldId="267"/>
            <ac:spMk id="5" creationId="{89184070-3402-DFA5-EAC8-40DA3A976808}"/>
          </ac:spMkLst>
        </pc:spChg>
        <pc:spChg chg="add mod">
          <ac:chgData name="Rafael Pichardo" userId="a598e1634ab0a5e0" providerId="LiveId" clId="{4933557B-4473-4D12-9952-277849DF9D6F}" dt="2023-08-25T07:46:29.715" v="232" actId="478"/>
          <ac:spMkLst>
            <pc:docMk/>
            <pc:sldMk cId="1335898773" sldId="267"/>
            <ac:spMk id="7" creationId="{9D6A1ED9-A6F8-7B1B-9DEB-B3A4851575B4}"/>
          </ac:spMkLst>
        </pc:spChg>
        <pc:spChg chg="add mod ord">
          <ac:chgData name="Rafael Pichardo" userId="a598e1634ab0a5e0" providerId="LiveId" clId="{4933557B-4473-4D12-9952-277849DF9D6F}" dt="2023-08-25T07:53:29.691" v="346" actId="1076"/>
          <ac:spMkLst>
            <pc:docMk/>
            <pc:sldMk cId="1335898773" sldId="267"/>
            <ac:spMk id="12" creationId="{345F38FA-FCFB-36FD-7215-855EEB96AE84}"/>
          </ac:spMkLst>
        </pc:spChg>
        <pc:picChg chg="del">
          <ac:chgData name="Rafael Pichardo" userId="a598e1634ab0a5e0" providerId="LiveId" clId="{4933557B-4473-4D12-9952-277849DF9D6F}" dt="2023-08-25T07:06:05.336" v="164" actId="478"/>
          <ac:picMkLst>
            <pc:docMk/>
            <pc:sldMk cId="1335898773" sldId="267"/>
            <ac:picMk id="4" creationId="{382AF0CC-212A-913C-1AAD-D3B2038B3A89}"/>
          </ac:picMkLst>
        </pc:picChg>
        <pc:picChg chg="add mod">
          <ac:chgData name="Rafael Pichardo" userId="a598e1634ab0a5e0" providerId="LiveId" clId="{4933557B-4473-4D12-9952-277849DF9D6F}" dt="2023-08-25T07:47:23.425" v="242" actId="14100"/>
          <ac:picMkLst>
            <pc:docMk/>
            <pc:sldMk cId="1335898773" sldId="267"/>
            <ac:picMk id="9" creationId="{B5885579-A4FD-E47B-B2E0-358C1BAA941F}"/>
          </ac:picMkLst>
        </pc:picChg>
        <pc:picChg chg="add mod">
          <ac:chgData name="Rafael Pichardo" userId="a598e1634ab0a5e0" providerId="LiveId" clId="{4933557B-4473-4D12-9952-277849DF9D6F}" dt="2023-08-25T07:58:53.697" v="414" actId="14100"/>
          <ac:picMkLst>
            <pc:docMk/>
            <pc:sldMk cId="1335898773" sldId="267"/>
            <ac:picMk id="11" creationId="{92DC3DF9-4046-4E1A-6427-7EC2298F0D52}"/>
          </ac:picMkLst>
        </pc:picChg>
      </pc:sldChg>
      <pc:sldChg chg="addSp delSp modSp add mod ord">
        <pc:chgData name="Rafael Pichardo" userId="a598e1634ab0a5e0" providerId="LiveId" clId="{4933557B-4473-4D12-9952-277849DF9D6F}" dt="2023-08-25T07:54:55.644" v="369" actId="20577"/>
        <pc:sldMkLst>
          <pc:docMk/>
          <pc:sldMk cId="3631175078" sldId="268"/>
        </pc:sldMkLst>
        <pc:spChg chg="mod">
          <ac:chgData name="Rafael Pichardo" userId="a598e1634ab0a5e0" providerId="LiveId" clId="{4933557B-4473-4D12-9952-277849DF9D6F}" dt="2023-08-25T07:41:17.707" v="221"/>
          <ac:spMkLst>
            <pc:docMk/>
            <pc:sldMk cId="3631175078" sldId="268"/>
            <ac:spMk id="2" creationId="{51B35D2E-5F91-1AC2-5DDD-C56D5B23BF19}"/>
          </ac:spMkLst>
        </pc:spChg>
        <pc:spChg chg="mod">
          <ac:chgData name="Rafael Pichardo" userId="a598e1634ab0a5e0" providerId="LiveId" clId="{4933557B-4473-4D12-9952-277849DF9D6F}" dt="2023-08-25T07:54:55.644" v="369" actId="20577"/>
          <ac:spMkLst>
            <pc:docMk/>
            <pc:sldMk cId="3631175078" sldId="268"/>
            <ac:spMk id="5" creationId="{89184070-3402-DFA5-EAC8-40DA3A976808}"/>
          </ac:spMkLst>
        </pc:spChg>
        <pc:spChg chg="add">
          <ac:chgData name="Rafael Pichardo" userId="a598e1634ab0a5e0" providerId="LiveId" clId="{4933557B-4473-4D12-9952-277849DF9D6F}" dt="2023-08-25T06:58:26.592" v="108"/>
          <ac:spMkLst>
            <pc:docMk/>
            <pc:sldMk cId="3631175078" sldId="268"/>
            <ac:spMk id="6" creationId="{D8525FAE-24A3-E4A6-9578-46CB083DE295}"/>
          </ac:spMkLst>
        </pc:spChg>
        <pc:picChg chg="del">
          <ac:chgData name="Rafael Pichardo" userId="a598e1634ab0a5e0" providerId="LiveId" clId="{4933557B-4473-4D12-9952-277849DF9D6F}" dt="2023-08-25T06:58:24.956" v="107" actId="478"/>
          <ac:picMkLst>
            <pc:docMk/>
            <pc:sldMk cId="3631175078" sldId="268"/>
            <ac:picMk id="4" creationId="{382AF0CC-212A-913C-1AAD-D3B2038B3A89}"/>
          </ac:picMkLst>
        </pc:picChg>
        <pc:picChg chg="add mod modCrop">
          <ac:chgData name="Rafael Pichardo" userId="a598e1634ab0a5e0" providerId="LiveId" clId="{4933557B-4473-4D12-9952-277849DF9D6F}" dt="2023-08-25T07:42:02.768" v="231" actId="1076"/>
          <ac:picMkLst>
            <pc:docMk/>
            <pc:sldMk cId="3631175078" sldId="268"/>
            <ac:picMk id="7" creationId="{8D3E46CD-5168-2829-F52F-50C3D395B9FD}"/>
          </ac:picMkLst>
        </pc:picChg>
      </pc:sldChg>
      <pc:sldChg chg="addSp delSp modSp add mod">
        <pc:chgData name="Rafael Pichardo" userId="a598e1634ab0a5e0" providerId="LiveId" clId="{4933557B-4473-4D12-9952-277849DF9D6F}" dt="2023-08-25T07:54:27.802" v="364" actId="171"/>
        <pc:sldMkLst>
          <pc:docMk/>
          <pc:sldMk cId="1059054446" sldId="269"/>
        </pc:sldMkLst>
        <pc:spChg chg="mod">
          <ac:chgData name="Rafael Pichardo" userId="a598e1634ab0a5e0" providerId="LiveId" clId="{4933557B-4473-4D12-9952-277849DF9D6F}" dt="2023-08-25T07:40:58.073" v="218"/>
          <ac:spMkLst>
            <pc:docMk/>
            <pc:sldMk cId="1059054446" sldId="269"/>
            <ac:spMk id="2" creationId="{51B35D2E-5F91-1AC2-5DDD-C56D5B23BF19}"/>
          </ac:spMkLst>
        </pc:spChg>
        <pc:spChg chg="add del">
          <ac:chgData name="Rafael Pichardo" userId="a598e1634ab0a5e0" providerId="LiveId" clId="{4933557B-4473-4D12-9952-277849DF9D6F}" dt="2023-08-25T07:52:26.470" v="335" actId="478"/>
          <ac:spMkLst>
            <pc:docMk/>
            <pc:sldMk cId="1059054446" sldId="269"/>
            <ac:spMk id="3" creationId="{A23CE566-ECF4-280C-C17F-741BF7586890}"/>
          </ac:spMkLst>
        </pc:spChg>
        <pc:spChg chg="del">
          <ac:chgData name="Rafael Pichardo" userId="a598e1634ab0a5e0" providerId="LiveId" clId="{4933557B-4473-4D12-9952-277849DF9D6F}" dt="2023-08-25T07:52:44.710" v="340" actId="478"/>
          <ac:spMkLst>
            <pc:docMk/>
            <pc:sldMk cId="1059054446" sldId="269"/>
            <ac:spMk id="5" creationId="{89184070-3402-DFA5-EAC8-40DA3A976808}"/>
          </ac:spMkLst>
        </pc:spChg>
        <pc:spChg chg="add mod">
          <ac:chgData name="Rafael Pichardo" userId="a598e1634ab0a5e0" providerId="LiveId" clId="{4933557B-4473-4D12-9952-277849DF9D6F}" dt="2023-08-25T07:53:55.677" v="361" actId="20577"/>
          <ac:spMkLst>
            <pc:docMk/>
            <pc:sldMk cId="1059054446" sldId="269"/>
            <ac:spMk id="11" creationId="{981712EA-B4B0-185F-8597-34955287AA97}"/>
          </ac:spMkLst>
        </pc:spChg>
        <pc:spChg chg="add mod ord">
          <ac:chgData name="Rafael Pichardo" userId="a598e1634ab0a5e0" providerId="LiveId" clId="{4933557B-4473-4D12-9952-277849DF9D6F}" dt="2023-08-25T07:54:27.802" v="364" actId="171"/>
          <ac:spMkLst>
            <pc:docMk/>
            <pc:sldMk cId="1059054446" sldId="269"/>
            <ac:spMk id="12" creationId="{95F3124C-6D62-CABC-A7ED-A99652B2EB83}"/>
          </ac:spMkLst>
        </pc:spChg>
        <pc:picChg chg="add del mod">
          <ac:chgData name="Rafael Pichardo" userId="a598e1634ab0a5e0" providerId="LiveId" clId="{4933557B-4473-4D12-9952-277849DF9D6F}" dt="2023-08-25T07:52:23.190" v="334"/>
          <ac:picMkLst>
            <pc:docMk/>
            <pc:sldMk cId="1059054446" sldId="269"/>
            <ac:picMk id="6" creationId="{83F2997B-A407-E977-F66D-786E08AE619E}"/>
          </ac:picMkLst>
        </pc:picChg>
        <pc:picChg chg="add mod">
          <ac:chgData name="Rafael Pichardo" userId="a598e1634ab0a5e0" providerId="LiveId" clId="{4933557B-4473-4D12-9952-277849DF9D6F}" dt="2023-08-25T07:53:03.512" v="344" actId="14100"/>
          <ac:picMkLst>
            <pc:docMk/>
            <pc:sldMk cId="1059054446" sldId="269"/>
            <ac:picMk id="8" creationId="{ECC37C82-5532-2B14-4037-2015B752F577}"/>
          </ac:picMkLst>
        </pc:picChg>
        <pc:picChg chg="add mod">
          <ac:chgData name="Rafael Pichardo" userId="a598e1634ab0a5e0" providerId="LiveId" clId="{4933557B-4473-4D12-9952-277849DF9D6F}" dt="2023-08-25T07:53:08.553" v="345" actId="14100"/>
          <ac:picMkLst>
            <pc:docMk/>
            <pc:sldMk cId="1059054446" sldId="269"/>
            <ac:picMk id="10" creationId="{20A5D000-8EC0-2906-4F1E-773E6DD0830C}"/>
          </ac:picMkLst>
        </pc:picChg>
      </pc:sldChg>
      <pc:sldChg chg="add del">
        <pc:chgData name="Rafael Pichardo" userId="a598e1634ab0a5e0" providerId="LiveId" clId="{4933557B-4473-4D12-9952-277849DF9D6F}" dt="2023-08-25T07:37:47.794" v="182" actId="47"/>
        <pc:sldMkLst>
          <pc:docMk/>
          <pc:sldMk cId="431218836" sldId="270"/>
        </pc:sldMkLst>
      </pc:sldChg>
      <pc:sldChg chg="addSp delSp modSp add mod">
        <pc:chgData name="Rafael Pichardo" userId="a598e1634ab0a5e0" providerId="LiveId" clId="{4933557B-4473-4D12-9952-277849DF9D6F}" dt="2023-08-25T08:01:57.843" v="419" actId="1076"/>
        <pc:sldMkLst>
          <pc:docMk/>
          <pc:sldMk cId="1506916146" sldId="271"/>
        </pc:sldMkLst>
        <pc:spChg chg="mod">
          <ac:chgData name="Rafael Pichardo" userId="a598e1634ab0a5e0" providerId="LiveId" clId="{4933557B-4473-4D12-9952-277849DF9D6F}" dt="2023-08-25T07:38:58.590" v="203" actId="20577"/>
          <ac:spMkLst>
            <pc:docMk/>
            <pc:sldMk cId="1506916146" sldId="271"/>
            <ac:spMk id="2" creationId="{51B35D2E-5F91-1AC2-5DDD-C56D5B23BF19}"/>
          </ac:spMkLst>
        </pc:spChg>
        <pc:spChg chg="del">
          <ac:chgData name="Rafael Pichardo" userId="a598e1634ab0a5e0" providerId="LiveId" clId="{4933557B-4473-4D12-9952-277849DF9D6F}" dt="2023-08-25T07:36:13.020" v="169"/>
          <ac:spMkLst>
            <pc:docMk/>
            <pc:sldMk cId="1506916146" sldId="271"/>
            <ac:spMk id="3" creationId="{A23CE566-ECF4-280C-C17F-741BF7586890}"/>
          </ac:spMkLst>
        </pc:spChg>
        <pc:spChg chg="del">
          <ac:chgData name="Rafael Pichardo" userId="a598e1634ab0a5e0" providerId="LiveId" clId="{4933557B-4473-4D12-9952-277849DF9D6F}" dt="2023-08-25T07:36:21.253" v="171" actId="478"/>
          <ac:spMkLst>
            <pc:docMk/>
            <pc:sldMk cId="1506916146" sldId="271"/>
            <ac:spMk id="5" creationId="{89184070-3402-DFA5-EAC8-40DA3A976808}"/>
          </ac:spMkLst>
        </pc:spChg>
        <pc:spChg chg="add del mod">
          <ac:chgData name="Rafael Pichardo" userId="a598e1634ab0a5e0" providerId="LiveId" clId="{4933557B-4473-4D12-9952-277849DF9D6F}" dt="2023-08-25T08:01:49.225" v="416"/>
          <ac:spMkLst>
            <pc:docMk/>
            <pc:sldMk cId="1506916146" sldId="271"/>
            <ac:spMk id="8" creationId="{1F5799A7-7A50-D5E3-5BC0-488DC3EEC374}"/>
          </ac:spMkLst>
        </pc:spChg>
        <pc:picChg chg="add del mod">
          <ac:chgData name="Rafael Pichardo" userId="a598e1634ab0a5e0" providerId="LiveId" clId="{4933557B-4473-4D12-9952-277849DF9D6F}" dt="2023-08-25T08:01:45.169" v="415" actId="478"/>
          <ac:picMkLst>
            <pc:docMk/>
            <pc:sldMk cId="1506916146" sldId="271"/>
            <ac:picMk id="6" creationId="{8984BB7B-B761-A1AF-5A36-2C1CAFED5CA4}"/>
          </ac:picMkLst>
        </pc:picChg>
        <pc:picChg chg="add mod">
          <ac:chgData name="Rafael Pichardo" userId="a598e1634ab0a5e0" providerId="LiveId" clId="{4933557B-4473-4D12-9952-277849DF9D6F}" dt="2023-08-25T08:01:57.843" v="419" actId="1076"/>
          <ac:picMkLst>
            <pc:docMk/>
            <pc:sldMk cId="1506916146" sldId="271"/>
            <ac:picMk id="10" creationId="{3E7F7CEE-8EAE-C331-D634-004A0ECA5F24}"/>
          </ac:picMkLst>
        </pc:picChg>
      </pc:sldChg>
      <pc:sldChg chg="modSp add mod ord">
        <pc:chgData name="Rafael Pichardo" userId="a598e1634ab0a5e0" providerId="LiveId" clId="{4933557B-4473-4D12-9952-277849DF9D6F}" dt="2023-08-25T07:58:14.907" v="411"/>
        <pc:sldMkLst>
          <pc:docMk/>
          <pc:sldMk cId="2302644064" sldId="272"/>
        </pc:sldMkLst>
        <pc:spChg chg="mod">
          <ac:chgData name="Rafael Pichardo" userId="a598e1634ab0a5e0" providerId="LiveId" clId="{4933557B-4473-4D12-9952-277849DF9D6F}" dt="2023-08-25T07:58:05.829" v="409" actId="20577"/>
          <ac:spMkLst>
            <pc:docMk/>
            <pc:sldMk cId="2302644064" sldId="272"/>
            <ac:spMk id="3" creationId="{A23CE566-ECF4-280C-C17F-741BF7586890}"/>
          </ac:spMkLst>
        </pc:spChg>
      </pc:sldChg>
      <pc:sldChg chg="modSp add del">
        <pc:chgData name="Rafael Pichardo" userId="a598e1634ab0a5e0" providerId="LiveId" clId="{4933557B-4473-4D12-9952-277849DF9D6F}" dt="2023-08-25T07:54:42.349" v="365" actId="47"/>
        <pc:sldMkLst>
          <pc:docMk/>
          <pc:sldMk cId="3380845780" sldId="272"/>
        </pc:sldMkLst>
        <pc:spChg chg="mod">
          <ac:chgData name="Rafael Pichardo" userId="a598e1634ab0a5e0" providerId="LiveId" clId="{4933557B-4473-4D12-9952-277849DF9D6F}" dt="2023-08-25T07:41:04.046" v="219"/>
          <ac:spMkLst>
            <pc:docMk/>
            <pc:sldMk cId="3380845780" sldId="272"/>
            <ac:spMk id="2" creationId="{51B35D2E-5F91-1AC2-5DDD-C56D5B23BF19}"/>
          </ac:spMkLst>
        </pc:spChg>
      </pc:sldChg>
    </pc:docChg>
  </pc:docChgLst>
  <pc:docChgLst>
    <pc:chgData name="Rafael Pichardo" userId="a598e1634ab0a5e0" providerId="LiveId" clId="{42277A45-4D29-4315-8A4C-D71C8F621648}"/>
    <pc:docChg chg="undo custSel addSld delSld modSld">
      <pc:chgData name="Rafael Pichardo" userId="a598e1634ab0a5e0" providerId="LiveId" clId="{42277A45-4D29-4315-8A4C-D71C8F621648}" dt="2023-08-25T08:48:58.529" v="16" actId="1076"/>
      <pc:docMkLst>
        <pc:docMk/>
      </pc:docMkLst>
      <pc:sldChg chg="addSp delSp modSp add mod">
        <pc:chgData name="Rafael Pichardo" userId="a598e1634ab0a5e0" providerId="LiveId" clId="{42277A45-4D29-4315-8A4C-D71C8F621648}" dt="2023-08-25T08:48:58.529" v="16" actId="1076"/>
        <pc:sldMkLst>
          <pc:docMk/>
          <pc:sldMk cId="2087039025" sldId="273"/>
        </pc:sldMkLst>
        <pc:spChg chg="add mod">
          <ac:chgData name="Rafael Pichardo" userId="a598e1634ab0a5e0" providerId="LiveId" clId="{42277A45-4D29-4315-8A4C-D71C8F621648}" dt="2023-08-25T08:43:59.242" v="3" actId="478"/>
          <ac:spMkLst>
            <pc:docMk/>
            <pc:sldMk cId="2087039025" sldId="273"/>
            <ac:spMk id="4" creationId="{90F75981-DCDA-3B9E-6C0A-66A89CA55E27}"/>
          </ac:spMkLst>
        </pc:spChg>
        <pc:picChg chg="add del mod">
          <ac:chgData name="Rafael Pichardo" userId="a598e1634ab0a5e0" providerId="LiveId" clId="{42277A45-4D29-4315-8A4C-D71C8F621648}" dt="2023-08-25T08:46:10.509" v="12" actId="478"/>
          <ac:picMkLst>
            <pc:docMk/>
            <pc:sldMk cId="2087039025" sldId="273"/>
            <ac:picMk id="6" creationId="{53C6FA3A-C499-6D4F-1DD5-AF17C1AB66A3}"/>
          </ac:picMkLst>
        </pc:picChg>
        <pc:picChg chg="add mod">
          <ac:chgData name="Rafael Pichardo" userId="a598e1634ab0a5e0" providerId="LiveId" clId="{42277A45-4D29-4315-8A4C-D71C8F621648}" dt="2023-08-25T08:48:58.529" v="16" actId="1076"/>
          <ac:picMkLst>
            <pc:docMk/>
            <pc:sldMk cId="2087039025" sldId="273"/>
            <ac:picMk id="8" creationId="{B36F58D1-E816-6FF7-F2F2-B3B5384D7D4F}"/>
          </ac:picMkLst>
        </pc:picChg>
        <pc:picChg chg="del">
          <ac:chgData name="Rafael Pichardo" userId="a598e1634ab0a5e0" providerId="LiveId" clId="{42277A45-4D29-4315-8A4C-D71C8F621648}" dt="2023-08-25T08:43:59.242" v="3" actId="478"/>
          <ac:picMkLst>
            <pc:docMk/>
            <pc:sldMk cId="2087039025" sldId="273"/>
            <ac:picMk id="10" creationId="{3E7F7CEE-8EAE-C331-D634-004A0ECA5F24}"/>
          </ac:picMkLst>
        </pc:picChg>
      </pc:sldChg>
      <pc:sldChg chg="new del">
        <pc:chgData name="Rafael Pichardo" userId="a598e1634ab0a5e0" providerId="LiveId" clId="{42277A45-4D29-4315-8A4C-D71C8F621648}" dt="2023-08-25T08:43:51.935" v="1" actId="680"/>
        <pc:sldMkLst>
          <pc:docMk/>
          <pc:sldMk cId="3261324088"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8013E-CBC3-4AA9-A04C-E873129F046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1115CBC3-724C-4744-9F10-E382FCA11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16C46AA1-7917-407C-990D-22194E57F98E}"/>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5" name="Marcador de pie de página 4">
            <a:extLst>
              <a:ext uri="{FF2B5EF4-FFF2-40B4-BE49-F238E27FC236}">
                <a16:creationId xmlns:a16="http://schemas.microsoft.com/office/drawing/2014/main" id="{6D30D586-30F5-46F2-99AC-ED9AA0AD815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EF57FED-5880-4762-B742-4E3300E06FB1}"/>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153487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DA6E3-9639-4FD6-879E-41302A77B7A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9F1A7E13-22DF-464C-A42B-D9414BD93E4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2F0C4A9-84CF-4E7F-9FF6-A5BE3F88C9D1}"/>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5" name="Marcador de pie de página 4">
            <a:extLst>
              <a:ext uri="{FF2B5EF4-FFF2-40B4-BE49-F238E27FC236}">
                <a16:creationId xmlns:a16="http://schemas.microsoft.com/office/drawing/2014/main" id="{0E637AE8-B0B5-40F1-8AF0-D4C7100E35D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D7D7C4B-1BF9-46DA-9CCE-948E25571581}"/>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409285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FF8C85-5899-40C5-AD79-8365BDE168D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24884122-4E14-4281-8D1B-D087A9A3904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2443C6D-A3EC-4030-ACD2-9C4AE65E1BE2}"/>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5" name="Marcador de pie de página 4">
            <a:extLst>
              <a:ext uri="{FF2B5EF4-FFF2-40B4-BE49-F238E27FC236}">
                <a16:creationId xmlns:a16="http://schemas.microsoft.com/office/drawing/2014/main" id="{004FDF36-C634-4F95-88B1-3BC51E6F38B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2947B5D-38A7-4529-9521-A954F5AD9CBE}"/>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94285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7CDE0-D4C7-4F96-8344-AF2C04D1518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2170DEB-ABD6-4EC8-9D28-F625E026B89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29FD64E-280E-4F19-A4F0-C08DA06A4251}"/>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5" name="Marcador de pie de página 4">
            <a:extLst>
              <a:ext uri="{FF2B5EF4-FFF2-40B4-BE49-F238E27FC236}">
                <a16:creationId xmlns:a16="http://schemas.microsoft.com/office/drawing/2014/main" id="{5CBB3368-7D10-4FB7-9409-6DB6246495C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39A4F10-DF30-4625-8706-6180F8E93AB3}"/>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428547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CAB69C-E4B9-4FAE-8A34-8038AA8055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6B421DD-E3C5-4AC5-95A8-7C7565ACB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B0CFED-8690-4BB4-8D01-6C762D2D5E69}"/>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5" name="Marcador de pie de página 4">
            <a:extLst>
              <a:ext uri="{FF2B5EF4-FFF2-40B4-BE49-F238E27FC236}">
                <a16:creationId xmlns:a16="http://schemas.microsoft.com/office/drawing/2014/main" id="{97CC320A-5A22-45C6-B12C-0B457DF750C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C3473F7-BFAC-43F4-9C3E-6D4E127E34C5}"/>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196909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696E0-E462-4A41-939A-54F6163606D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9582344-0E36-418A-9EE1-42F2B438791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D23CB987-0D15-4A5E-AE19-6A7278F301F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A60894DE-DF8C-4F1A-AFAB-B5A1B057AD89}"/>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6" name="Marcador de pie de página 5">
            <a:extLst>
              <a:ext uri="{FF2B5EF4-FFF2-40B4-BE49-F238E27FC236}">
                <a16:creationId xmlns:a16="http://schemas.microsoft.com/office/drawing/2014/main" id="{260E4E4D-6EEA-433C-B7E0-73EF4CBD5C7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8831141-143E-4AEB-AE02-E2B0595E40E4}"/>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313036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33566-6EFC-46E6-B41D-0926F56EA6F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F9A38E2-358A-48A5-939A-D8FBE79FC6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D3D42B7-DA10-43E1-A371-A5415CD392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F371C760-5CAF-4436-A548-FE00CB6D8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8E0BEB9-68AE-4057-A308-9412D31CC66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4E43CCA1-E7FF-4F6B-91AE-5BB921217793}"/>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8" name="Marcador de pie de página 7">
            <a:extLst>
              <a:ext uri="{FF2B5EF4-FFF2-40B4-BE49-F238E27FC236}">
                <a16:creationId xmlns:a16="http://schemas.microsoft.com/office/drawing/2014/main" id="{1471483D-62B8-44A5-A8D2-BDCFF42AD079}"/>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AFE85390-D9FF-46F0-82FC-811E265E0DCC}"/>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392851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FC928-FCBA-4FE4-A523-FE7101F886C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8ECE1EA-11E9-4438-849B-A23BAD6AE682}"/>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4" name="Marcador de pie de página 3">
            <a:extLst>
              <a:ext uri="{FF2B5EF4-FFF2-40B4-BE49-F238E27FC236}">
                <a16:creationId xmlns:a16="http://schemas.microsoft.com/office/drawing/2014/main" id="{C59DDED0-D0F6-4541-AFA8-9B3C31D2D4A7}"/>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80132DD-A914-4F07-A0BF-768D62DAE015}"/>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30883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EA8A74-6950-4F9B-A1C5-FC0223049B83}"/>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3" name="Marcador de pie de página 2">
            <a:extLst>
              <a:ext uri="{FF2B5EF4-FFF2-40B4-BE49-F238E27FC236}">
                <a16:creationId xmlns:a16="http://schemas.microsoft.com/office/drawing/2014/main" id="{0C4EBDF1-F21B-423A-9BA3-E86EE1D3336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A1C76DE1-C554-4A90-B815-3D94C43218E8}"/>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407449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4310F-E140-4D94-9EE3-6AD48335E9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1F7B1B1-1748-4AC2-B6BF-B71534770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956A22C-6CF9-4209-9510-0F439C6DF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275843-BDCD-46DF-A711-FB3ED45DF290}"/>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6" name="Marcador de pie de página 5">
            <a:extLst>
              <a:ext uri="{FF2B5EF4-FFF2-40B4-BE49-F238E27FC236}">
                <a16:creationId xmlns:a16="http://schemas.microsoft.com/office/drawing/2014/main" id="{B9F50318-7AE2-4C1F-BC36-549C4D270B0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6A2FD68-08A2-44AE-9A4F-FDA41447040C}"/>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305994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DE3F7-3412-40E3-9295-FD948BF606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3BFBEBE-5D29-4A30-95D0-6A7A34F043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48286DD5-322C-488C-B9B9-AA2E71DEA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F2B52E-E1E9-43CB-8D8B-943C55854F14}"/>
              </a:ext>
            </a:extLst>
          </p:cNvPr>
          <p:cNvSpPr>
            <a:spLocks noGrp="1"/>
          </p:cNvSpPr>
          <p:nvPr>
            <p:ph type="dt" sz="half" idx="10"/>
          </p:nvPr>
        </p:nvSpPr>
        <p:spPr/>
        <p:txBody>
          <a:bodyPr/>
          <a:lstStyle/>
          <a:p>
            <a:fld id="{761109B4-FF66-4CA5-ABF0-09C361C9F190}" type="datetimeFigureOut">
              <a:rPr lang="es-PE" smtClean="0"/>
              <a:t>25/08/2023</a:t>
            </a:fld>
            <a:endParaRPr lang="es-PE"/>
          </a:p>
        </p:txBody>
      </p:sp>
      <p:sp>
        <p:nvSpPr>
          <p:cNvPr id="6" name="Marcador de pie de página 5">
            <a:extLst>
              <a:ext uri="{FF2B5EF4-FFF2-40B4-BE49-F238E27FC236}">
                <a16:creationId xmlns:a16="http://schemas.microsoft.com/office/drawing/2014/main" id="{73ADDEBA-A213-4213-B4D5-D0518390A2B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DBD354F-10D2-492C-B44B-DC1E49F8DF95}"/>
              </a:ext>
            </a:extLst>
          </p:cNvPr>
          <p:cNvSpPr>
            <a:spLocks noGrp="1"/>
          </p:cNvSpPr>
          <p:nvPr>
            <p:ph type="sldNum" sz="quarter" idx="12"/>
          </p:nvPr>
        </p:nvSpPr>
        <p:spPr/>
        <p:txBody>
          <a:bodyPr/>
          <a:lstStyle/>
          <a:p>
            <a:fld id="{B52F5DA0-BCC5-457A-B351-D7419E4A588E}" type="slidenum">
              <a:rPr lang="es-PE" smtClean="0"/>
              <a:t>‹Nº›</a:t>
            </a:fld>
            <a:endParaRPr lang="es-PE"/>
          </a:p>
        </p:txBody>
      </p:sp>
    </p:spTree>
    <p:extLst>
      <p:ext uri="{BB962C8B-B14F-4D97-AF65-F5344CB8AC3E}">
        <p14:creationId xmlns:p14="http://schemas.microsoft.com/office/powerpoint/2010/main" val="349108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641DF8-06D2-4CC9-9CAD-708097A38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A99BE78-47FA-4361-8FBA-A62D9EF5B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1A71201-EE71-43D0-B682-9C225A765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109B4-FF66-4CA5-ABF0-09C361C9F190}" type="datetimeFigureOut">
              <a:rPr lang="es-PE" smtClean="0"/>
              <a:t>25/08/2023</a:t>
            </a:fld>
            <a:endParaRPr lang="es-PE"/>
          </a:p>
        </p:txBody>
      </p:sp>
      <p:sp>
        <p:nvSpPr>
          <p:cNvPr id="5" name="Marcador de pie de página 4">
            <a:extLst>
              <a:ext uri="{FF2B5EF4-FFF2-40B4-BE49-F238E27FC236}">
                <a16:creationId xmlns:a16="http://schemas.microsoft.com/office/drawing/2014/main" id="{D2258462-9BB9-4FA5-96F9-95FD41CE93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B7F9AB14-7A34-45F3-9A8F-E2BAA848A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F5DA0-BCC5-457A-B351-D7419E4A588E}" type="slidenum">
              <a:rPr lang="es-PE" smtClean="0"/>
              <a:t>‹Nº›</a:t>
            </a:fld>
            <a:endParaRPr lang="es-PE"/>
          </a:p>
        </p:txBody>
      </p:sp>
    </p:spTree>
    <p:extLst>
      <p:ext uri="{BB962C8B-B14F-4D97-AF65-F5344CB8AC3E}">
        <p14:creationId xmlns:p14="http://schemas.microsoft.com/office/powerpoint/2010/main" val="2151465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3260A-6EF4-4778-B1AD-B0A6238A2971}"/>
              </a:ext>
            </a:extLst>
          </p:cNvPr>
          <p:cNvSpPr>
            <a:spLocks noGrp="1"/>
          </p:cNvSpPr>
          <p:nvPr>
            <p:ph type="ctrTitle"/>
          </p:nvPr>
        </p:nvSpPr>
        <p:spPr>
          <a:xfrm>
            <a:off x="2974110" y="3360754"/>
            <a:ext cx="9144000" cy="808966"/>
          </a:xfrm>
        </p:spPr>
        <p:txBody>
          <a:bodyPr>
            <a:noAutofit/>
          </a:bodyPr>
          <a:lstStyle/>
          <a:p>
            <a:r>
              <a:rPr lang="en-US" sz="2800" b="1" dirty="0">
                <a:solidFill>
                  <a:srgbClr val="034555"/>
                </a:solidFill>
                <a:latin typeface="Arial" panose="020B0604020202020204" pitchFamily="34" charset="0"/>
                <a:cs typeface="Arial" panose="020B0604020202020204" pitchFamily="34" charset="0"/>
              </a:rPr>
              <a:t>PROGNOSTIC SIGNIFICANCE OF THE NEUTROPHIL/LYMPHOCYTE RATIO IN DIFFUSE LARGE B-CELL LYMPHOMA: A SYSTEMATIC REVIEW AND META-ANALYSIS</a:t>
            </a:r>
            <a:endParaRPr lang="es-PE" sz="2800" b="1" dirty="0">
              <a:solidFill>
                <a:srgbClr val="034555"/>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B61ECB66-CDF8-40C1-A436-52C29D47B61C}"/>
              </a:ext>
            </a:extLst>
          </p:cNvPr>
          <p:cNvSpPr>
            <a:spLocks noGrp="1"/>
          </p:cNvSpPr>
          <p:nvPr>
            <p:ph type="subTitle" idx="1"/>
          </p:nvPr>
        </p:nvSpPr>
        <p:spPr>
          <a:xfrm>
            <a:off x="2974110" y="4169720"/>
            <a:ext cx="9144000" cy="1655762"/>
          </a:xfrm>
        </p:spPr>
        <p:txBody>
          <a:bodyPr>
            <a:normAutofit/>
          </a:bodyPr>
          <a:lstStyle/>
          <a:p>
            <a:r>
              <a:rPr lang="es-MX" sz="2000" dirty="0">
                <a:solidFill>
                  <a:srgbClr val="686868"/>
                </a:solidFill>
                <a:latin typeface="Arial" panose="020B0604020202020204" pitchFamily="34" charset="0"/>
                <a:cs typeface="Arial" panose="020B0604020202020204" pitchFamily="34" charset="0"/>
              </a:rPr>
              <a:t>Rafael Pichardo-Rodriguez</a:t>
            </a:r>
            <a:r>
              <a:rPr lang="es-PE" sz="2000" dirty="0">
                <a:solidFill>
                  <a:srgbClr val="686868"/>
                </a:solidFill>
                <a:latin typeface="Arial" panose="020B0604020202020204" pitchFamily="34" charset="0"/>
                <a:cs typeface="Arial" panose="020B0604020202020204" pitchFamily="34" charset="0"/>
              </a:rPr>
              <a:t>, MD</a:t>
            </a:r>
          </a:p>
          <a:p>
            <a:pPr marL="514350" indent="-514350">
              <a:buAutoNum type="arabicPeriod"/>
            </a:pPr>
            <a:r>
              <a:rPr lang="es-PE" sz="1600" dirty="0">
                <a:solidFill>
                  <a:srgbClr val="686868"/>
                </a:solidFill>
                <a:latin typeface="Arial" panose="020B0604020202020204" pitchFamily="34" charset="0"/>
                <a:cs typeface="Arial" panose="020B0604020202020204" pitchFamily="34" charset="0"/>
              </a:rPr>
              <a:t>Médico Hematólogo</a:t>
            </a:r>
          </a:p>
          <a:p>
            <a:pPr marL="514350" indent="-514350">
              <a:buAutoNum type="arabicPeriod"/>
            </a:pPr>
            <a:r>
              <a:rPr lang="es-PE" sz="1600" dirty="0">
                <a:solidFill>
                  <a:srgbClr val="686868"/>
                </a:solidFill>
                <a:latin typeface="Arial" panose="020B0604020202020204" pitchFamily="34" charset="0"/>
                <a:cs typeface="Arial" panose="020B0604020202020204" pitchFamily="34" charset="0"/>
              </a:rPr>
              <a:t>Instituto de Investigaciones en Ciencias Biomédicas (INICIB). Universidad Ricardo Palma</a:t>
            </a:r>
            <a:endParaRPr lang="es-MX" sz="1600" dirty="0">
              <a:solidFill>
                <a:srgbClr val="68686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168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345F38FA-FCFB-36FD-7215-855EEB96AE84}"/>
              </a:ext>
            </a:extLst>
          </p:cNvPr>
          <p:cNvSpPr/>
          <p:nvPr/>
        </p:nvSpPr>
        <p:spPr>
          <a:xfrm>
            <a:off x="3792608" y="6308209"/>
            <a:ext cx="5139357"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PE" dirty="0"/>
          </a:p>
        </p:txBody>
      </p:sp>
      <p:pic>
        <p:nvPicPr>
          <p:cNvPr id="9" name="Marcador de contenido 8">
            <a:extLst>
              <a:ext uri="{FF2B5EF4-FFF2-40B4-BE49-F238E27FC236}">
                <a16:creationId xmlns:a16="http://schemas.microsoft.com/office/drawing/2014/main" id="{B5885579-A4FD-E47B-B2E0-358C1BAA94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6096000" cy="6268278"/>
          </a:xfrm>
        </p:spPr>
      </p:pic>
      <p:sp>
        <p:nvSpPr>
          <p:cNvPr id="5" name="CuadroTexto 4">
            <a:extLst>
              <a:ext uri="{FF2B5EF4-FFF2-40B4-BE49-F238E27FC236}">
                <a16:creationId xmlns:a16="http://schemas.microsoft.com/office/drawing/2014/main" id="{89184070-3402-DFA5-EAC8-40DA3A976808}"/>
              </a:ext>
            </a:extLst>
          </p:cNvPr>
          <p:cNvSpPr txBox="1"/>
          <p:nvPr/>
        </p:nvSpPr>
        <p:spPr>
          <a:xfrm>
            <a:off x="3792608" y="6302269"/>
            <a:ext cx="6729619" cy="369332"/>
          </a:xfrm>
          <a:prstGeom prst="rect">
            <a:avLst/>
          </a:prstGeom>
          <a:noFill/>
        </p:spPr>
        <p:txBody>
          <a:bodyPr wrap="square" rtlCol="0">
            <a:spAutoFit/>
          </a:bodyPr>
          <a:lstStyle/>
          <a:p>
            <a:r>
              <a:rPr lang="es-ES" b="1" dirty="0"/>
              <a:t>Figure 3. </a:t>
            </a:r>
            <a:r>
              <a:rPr lang="en-US" dirty="0"/>
              <a:t>Subgroup analysis by region for OS and PFS.</a:t>
            </a:r>
            <a:endParaRPr lang="es-PE" dirty="0"/>
          </a:p>
        </p:txBody>
      </p:sp>
      <p:sp>
        <p:nvSpPr>
          <p:cNvPr id="7" name="Título 6">
            <a:extLst>
              <a:ext uri="{FF2B5EF4-FFF2-40B4-BE49-F238E27FC236}">
                <a16:creationId xmlns:a16="http://schemas.microsoft.com/office/drawing/2014/main" id="{9D6A1ED9-A6F8-7B1B-9DEB-B3A4851575B4}"/>
              </a:ext>
            </a:extLst>
          </p:cNvPr>
          <p:cNvSpPr>
            <a:spLocks noGrp="1"/>
          </p:cNvSpPr>
          <p:nvPr>
            <p:ph type="title"/>
          </p:nvPr>
        </p:nvSpPr>
        <p:spPr/>
        <p:txBody>
          <a:bodyPr/>
          <a:lstStyle/>
          <a:p>
            <a:endParaRPr lang="es-PE"/>
          </a:p>
        </p:txBody>
      </p:sp>
      <p:pic>
        <p:nvPicPr>
          <p:cNvPr id="11" name="Imagen 10">
            <a:extLst>
              <a:ext uri="{FF2B5EF4-FFF2-40B4-BE49-F238E27FC236}">
                <a16:creationId xmlns:a16="http://schemas.microsoft.com/office/drawing/2014/main" id="{92DC3DF9-4046-4E1A-6427-7EC2298F0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
            <a:ext cx="6192906" cy="6268277"/>
          </a:xfrm>
          <a:prstGeom prst="rect">
            <a:avLst/>
          </a:prstGeom>
        </p:spPr>
      </p:pic>
    </p:spTree>
    <p:extLst>
      <p:ext uri="{BB962C8B-B14F-4D97-AF65-F5344CB8AC3E}">
        <p14:creationId xmlns:p14="http://schemas.microsoft.com/office/powerpoint/2010/main" val="133589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RESULTS</a:t>
            </a:r>
          </a:p>
        </p:txBody>
      </p:sp>
      <p:pic>
        <p:nvPicPr>
          <p:cNvPr id="8" name="Imagen 7">
            <a:extLst>
              <a:ext uri="{FF2B5EF4-FFF2-40B4-BE49-F238E27FC236}">
                <a16:creationId xmlns:a16="http://schemas.microsoft.com/office/drawing/2014/main" id="{ECC37C82-5532-2B14-4037-2015B752F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6000" cy="6162261"/>
          </a:xfrm>
          <a:prstGeom prst="rect">
            <a:avLst/>
          </a:prstGeom>
        </p:spPr>
      </p:pic>
      <p:pic>
        <p:nvPicPr>
          <p:cNvPr id="10" name="Imagen 9">
            <a:extLst>
              <a:ext uri="{FF2B5EF4-FFF2-40B4-BE49-F238E27FC236}">
                <a16:creationId xmlns:a16="http://schemas.microsoft.com/office/drawing/2014/main" id="{20A5D000-8EC0-2906-4F1E-773E6DD08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
            <a:ext cx="6096000" cy="6162261"/>
          </a:xfrm>
          <a:prstGeom prst="rect">
            <a:avLst/>
          </a:prstGeom>
        </p:spPr>
      </p:pic>
      <p:sp>
        <p:nvSpPr>
          <p:cNvPr id="12" name="Rectángulo 11">
            <a:extLst>
              <a:ext uri="{FF2B5EF4-FFF2-40B4-BE49-F238E27FC236}">
                <a16:creationId xmlns:a16="http://schemas.microsoft.com/office/drawing/2014/main" id="{95F3124C-6D62-CABC-A7ED-A99652B2EB83}"/>
              </a:ext>
            </a:extLst>
          </p:cNvPr>
          <p:cNvSpPr/>
          <p:nvPr/>
        </p:nvSpPr>
        <p:spPr>
          <a:xfrm>
            <a:off x="3792608" y="6302269"/>
            <a:ext cx="5126105" cy="3693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PE" dirty="0"/>
          </a:p>
        </p:txBody>
      </p:sp>
      <p:sp>
        <p:nvSpPr>
          <p:cNvPr id="11" name="CuadroTexto 10">
            <a:extLst>
              <a:ext uri="{FF2B5EF4-FFF2-40B4-BE49-F238E27FC236}">
                <a16:creationId xmlns:a16="http://schemas.microsoft.com/office/drawing/2014/main" id="{981712EA-B4B0-185F-8597-34955287AA97}"/>
              </a:ext>
            </a:extLst>
          </p:cNvPr>
          <p:cNvSpPr txBox="1"/>
          <p:nvPr/>
        </p:nvSpPr>
        <p:spPr>
          <a:xfrm>
            <a:off x="3792608" y="6302269"/>
            <a:ext cx="6729619" cy="369332"/>
          </a:xfrm>
          <a:prstGeom prst="rect">
            <a:avLst/>
          </a:prstGeom>
          <a:noFill/>
        </p:spPr>
        <p:txBody>
          <a:bodyPr wrap="square" rtlCol="0">
            <a:spAutoFit/>
          </a:bodyPr>
          <a:lstStyle/>
          <a:p>
            <a:r>
              <a:rPr lang="es-ES" b="1" dirty="0"/>
              <a:t>Figure 4. </a:t>
            </a:r>
            <a:r>
              <a:rPr lang="en-US" dirty="0"/>
              <a:t>Subgroup analysis by NLR&gt;4 for OS and PFS.</a:t>
            </a:r>
            <a:endParaRPr lang="es-PE" dirty="0"/>
          </a:p>
        </p:txBody>
      </p:sp>
    </p:spTree>
    <p:extLst>
      <p:ext uri="{BB962C8B-B14F-4D97-AF65-F5344CB8AC3E}">
        <p14:creationId xmlns:p14="http://schemas.microsoft.com/office/powerpoint/2010/main" val="105905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RESULTS</a:t>
            </a:r>
          </a:p>
        </p:txBody>
      </p:sp>
      <p:sp>
        <p:nvSpPr>
          <p:cNvPr id="3" name="Marcador de contenido 2">
            <a:extLst>
              <a:ext uri="{FF2B5EF4-FFF2-40B4-BE49-F238E27FC236}">
                <a16:creationId xmlns:a16="http://schemas.microsoft.com/office/drawing/2014/main" id="{A23CE566-ECF4-280C-C17F-741BF7586890}"/>
              </a:ext>
            </a:extLst>
          </p:cNvPr>
          <p:cNvSpPr>
            <a:spLocks noGrp="1"/>
          </p:cNvSpPr>
          <p:nvPr>
            <p:ph idx="1"/>
          </p:nvPr>
        </p:nvSpPr>
        <p:spPr/>
        <p:txBody>
          <a:bodyPr/>
          <a:lstStyle/>
          <a:p>
            <a:endParaRPr lang="es-PE" dirty="0"/>
          </a:p>
        </p:txBody>
      </p:sp>
      <p:pic>
        <p:nvPicPr>
          <p:cNvPr id="4" name="Imagen 3">
            <a:extLst>
              <a:ext uri="{FF2B5EF4-FFF2-40B4-BE49-F238E27FC236}">
                <a16:creationId xmlns:a16="http://schemas.microsoft.com/office/drawing/2014/main" id="{382AF0CC-212A-913C-1AAD-D3B2038B3A89}"/>
              </a:ext>
            </a:extLst>
          </p:cNvPr>
          <p:cNvPicPr>
            <a:picLocks noChangeAspect="1"/>
          </p:cNvPicPr>
          <p:nvPr/>
        </p:nvPicPr>
        <p:blipFill rotWithShape="1">
          <a:blip r:embed="rId3"/>
          <a:srcRect t="15989" b="15521"/>
          <a:stretch/>
        </p:blipFill>
        <p:spPr>
          <a:xfrm>
            <a:off x="1332671" y="1253330"/>
            <a:ext cx="9182100" cy="4351339"/>
          </a:xfrm>
          <a:prstGeom prst="rect">
            <a:avLst/>
          </a:prstGeom>
        </p:spPr>
      </p:pic>
      <p:sp>
        <p:nvSpPr>
          <p:cNvPr id="5" name="CuadroTexto 4">
            <a:extLst>
              <a:ext uri="{FF2B5EF4-FFF2-40B4-BE49-F238E27FC236}">
                <a16:creationId xmlns:a16="http://schemas.microsoft.com/office/drawing/2014/main" id="{89184070-3402-DFA5-EAC8-40DA3A976808}"/>
              </a:ext>
            </a:extLst>
          </p:cNvPr>
          <p:cNvSpPr txBox="1"/>
          <p:nvPr/>
        </p:nvSpPr>
        <p:spPr>
          <a:xfrm>
            <a:off x="3836504" y="5706150"/>
            <a:ext cx="4174435" cy="369332"/>
          </a:xfrm>
          <a:prstGeom prst="rect">
            <a:avLst/>
          </a:prstGeom>
          <a:noFill/>
        </p:spPr>
        <p:txBody>
          <a:bodyPr wrap="square" rtlCol="0">
            <a:spAutoFit/>
          </a:bodyPr>
          <a:lstStyle/>
          <a:p>
            <a:r>
              <a:rPr lang="es-ES" b="1" dirty="0"/>
              <a:t>Figura 5. </a:t>
            </a:r>
            <a:r>
              <a:rPr lang="es-ES" dirty="0"/>
              <a:t>Analisis de sensibilidad para OS.</a:t>
            </a:r>
            <a:endParaRPr lang="es-PE" dirty="0"/>
          </a:p>
        </p:txBody>
      </p:sp>
    </p:spTree>
    <p:extLst>
      <p:ext uri="{BB962C8B-B14F-4D97-AF65-F5344CB8AC3E}">
        <p14:creationId xmlns:p14="http://schemas.microsoft.com/office/powerpoint/2010/main" val="223480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RESULTS</a:t>
            </a:r>
          </a:p>
        </p:txBody>
      </p:sp>
      <p:sp>
        <p:nvSpPr>
          <p:cNvPr id="3" name="Marcador de contenido 2">
            <a:extLst>
              <a:ext uri="{FF2B5EF4-FFF2-40B4-BE49-F238E27FC236}">
                <a16:creationId xmlns:a16="http://schemas.microsoft.com/office/drawing/2014/main" id="{A23CE566-ECF4-280C-C17F-741BF7586890}"/>
              </a:ext>
            </a:extLst>
          </p:cNvPr>
          <p:cNvSpPr>
            <a:spLocks noGrp="1"/>
          </p:cNvSpPr>
          <p:nvPr>
            <p:ph idx="1"/>
          </p:nvPr>
        </p:nvSpPr>
        <p:spPr/>
        <p:txBody>
          <a:bodyPr/>
          <a:lstStyle/>
          <a:p>
            <a:endParaRPr lang="es-PE" dirty="0"/>
          </a:p>
        </p:txBody>
      </p:sp>
      <p:sp>
        <p:nvSpPr>
          <p:cNvPr id="5" name="CuadroTexto 4">
            <a:extLst>
              <a:ext uri="{FF2B5EF4-FFF2-40B4-BE49-F238E27FC236}">
                <a16:creationId xmlns:a16="http://schemas.microsoft.com/office/drawing/2014/main" id="{89184070-3402-DFA5-EAC8-40DA3A976808}"/>
              </a:ext>
            </a:extLst>
          </p:cNvPr>
          <p:cNvSpPr txBox="1"/>
          <p:nvPr/>
        </p:nvSpPr>
        <p:spPr>
          <a:xfrm>
            <a:off x="3644347" y="5670175"/>
            <a:ext cx="4174435" cy="369332"/>
          </a:xfrm>
          <a:prstGeom prst="rect">
            <a:avLst/>
          </a:prstGeom>
          <a:noFill/>
        </p:spPr>
        <p:txBody>
          <a:bodyPr wrap="square" rtlCol="0">
            <a:spAutoFit/>
          </a:bodyPr>
          <a:lstStyle/>
          <a:p>
            <a:r>
              <a:rPr lang="es-ES" b="1" dirty="0"/>
              <a:t>Figura 6. </a:t>
            </a:r>
            <a:r>
              <a:rPr lang="es-ES" dirty="0"/>
              <a:t>Analisis de sensibilidad para PFS.</a:t>
            </a:r>
            <a:endParaRPr lang="es-PE" dirty="0"/>
          </a:p>
        </p:txBody>
      </p:sp>
      <p:sp>
        <p:nvSpPr>
          <p:cNvPr id="6" name="AutoShape 2">
            <a:extLst>
              <a:ext uri="{FF2B5EF4-FFF2-40B4-BE49-F238E27FC236}">
                <a16:creationId xmlns:a16="http://schemas.microsoft.com/office/drawing/2014/main" id="{D8525FAE-24A3-E4A6-9578-46CB083DE29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a:extLst>
              <a:ext uri="{FF2B5EF4-FFF2-40B4-BE49-F238E27FC236}">
                <a16:creationId xmlns:a16="http://schemas.microsoft.com/office/drawing/2014/main" id="{8D3E46CD-5168-2829-F52F-50C3D395B9FD}"/>
              </a:ext>
            </a:extLst>
          </p:cNvPr>
          <p:cNvPicPr>
            <a:picLocks noChangeAspect="1"/>
          </p:cNvPicPr>
          <p:nvPr/>
        </p:nvPicPr>
        <p:blipFill rotWithShape="1">
          <a:blip r:embed="rId3"/>
          <a:srcRect t="18346" b="13163"/>
          <a:stretch/>
        </p:blipFill>
        <p:spPr>
          <a:xfrm>
            <a:off x="1246531" y="1251369"/>
            <a:ext cx="9182100" cy="4351338"/>
          </a:xfrm>
          <a:prstGeom prst="rect">
            <a:avLst/>
          </a:prstGeom>
        </p:spPr>
      </p:pic>
    </p:spTree>
    <p:extLst>
      <p:ext uri="{BB962C8B-B14F-4D97-AF65-F5344CB8AC3E}">
        <p14:creationId xmlns:p14="http://schemas.microsoft.com/office/powerpoint/2010/main" val="363117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RESULTS</a:t>
            </a:r>
          </a:p>
        </p:txBody>
      </p:sp>
      <p:pic>
        <p:nvPicPr>
          <p:cNvPr id="10" name="Marcador de contenido 9">
            <a:extLst>
              <a:ext uri="{FF2B5EF4-FFF2-40B4-BE49-F238E27FC236}">
                <a16:creationId xmlns:a16="http://schemas.microsoft.com/office/drawing/2014/main" id="{3E7F7CEE-8EAE-C331-D634-004A0ECA5F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2699" y="1388303"/>
            <a:ext cx="10026602" cy="4629105"/>
          </a:xfrm>
        </p:spPr>
      </p:pic>
    </p:spTree>
    <p:extLst>
      <p:ext uri="{BB962C8B-B14F-4D97-AF65-F5344CB8AC3E}">
        <p14:creationId xmlns:p14="http://schemas.microsoft.com/office/powerpoint/2010/main" val="150691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RESULTS</a:t>
            </a:r>
          </a:p>
        </p:txBody>
      </p:sp>
      <p:sp>
        <p:nvSpPr>
          <p:cNvPr id="4" name="Marcador de contenido 3">
            <a:extLst>
              <a:ext uri="{FF2B5EF4-FFF2-40B4-BE49-F238E27FC236}">
                <a16:creationId xmlns:a16="http://schemas.microsoft.com/office/drawing/2014/main" id="{90F75981-DCDA-3B9E-6C0A-66A89CA55E27}"/>
              </a:ext>
            </a:extLst>
          </p:cNvPr>
          <p:cNvSpPr>
            <a:spLocks noGrp="1"/>
          </p:cNvSpPr>
          <p:nvPr>
            <p:ph idx="1"/>
          </p:nvPr>
        </p:nvSpPr>
        <p:spPr/>
        <p:txBody>
          <a:bodyPr/>
          <a:lstStyle/>
          <a:p>
            <a:endParaRPr lang="es-PE"/>
          </a:p>
        </p:txBody>
      </p:sp>
      <p:pic>
        <p:nvPicPr>
          <p:cNvPr id="8" name="Imagen 7">
            <a:extLst>
              <a:ext uri="{FF2B5EF4-FFF2-40B4-BE49-F238E27FC236}">
                <a16:creationId xmlns:a16="http://schemas.microsoft.com/office/drawing/2014/main" id="{B36F58D1-E816-6FF7-F2F2-B3B5384D7D4F}"/>
              </a:ext>
            </a:extLst>
          </p:cNvPr>
          <p:cNvPicPr>
            <a:picLocks noChangeAspect="1"/>
          </p:cNvPicPr>
          <p:nvPr/>
        </p:nvPicPr>
        <p:blipFill>
          <a:blip r:embed="rId3"/>
          <a:stretch>
            <a:fillRect/>
          </a:stretch>
        </p:blipFill>
        <p:spPr>
          <a:xfrm>
            <a:off x="977564" y="1875321"/>
            <a:ext cx="10236871" cy="2574097"/>
          </a:xfrm>
          <a:prstGeom prst="rect">
            <a:avLst/>
          </a:prstGeom>
        </p:spPr>
      </p:pic>
    </p:spTree>
    <p:extLst>
      <p:ext uri="{BB962C8B-B14F-4D97-AF65-F5344CB8AC3E}">
        <p14:creationId xmlns:p14="http://schemas.microsoft.com/office/powerpoint/2010/main" val="208703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DISCUSSION</a:t>
            </a:r>
            <a:endParaRPr lang="es-PE" dirty="0"/>
          </a:p>
        </p:txBody>
      </p:sp>
      <p:sp>
        <p:nvSpPr>
          <p:cNvPr id="3" name="Marcador de contenido 2">
            <a:extLst>
              <a:ext uri="{FF2B5EF4-FFF2-40B4-BE49-F238E27FC236}">
                <a16:creationId xmlns:a16="http://schemas.microsoft.com/office/drawing/2014/main" id="{A23CE566-ECF4-280C-C17F-741BF7586890}"/>
              </a:ext>
            </a:extLst>
          </p:cNvPr>
          <p:cNvSpPr>
            <a:spLocks noGrp="1"/>
          </p:cNvSpPr>
          <p:nvPr>
            <p:ph idx="1"/>
          </p:nvPr>
        </p:nvSpPr>
        <p:spPr/>
        <p:txBody>
          <a:bodyPr/>
          <a:lstStyle/>
          <a:p>
            <a:pPr algn="just"/>
            <a:r>
              <a:rPr lang="en-US" dirty="0"/>
              <a:t>Our study found the NLT as a relevant prognostic factor for OS in DLBCL patients. </a:t>
            </a:r>
          </a:p>
          <a:p>
            <a:pPr algn="just"/>
            <a:r>
              <a:rPr lang="en-US" dirty="0"/>
              <a:t>The main limitation was the inconsistency of the cut-off values for the NLR in the different studies included, suggesting the need to standardize this cut-off for future research studies. </a:t>
            </a:r>
          </a:p>
          <a:p>
            <a:pPr algn="just"/>
            <a:r>
              <a:rPr lang="en-US" dirty="0"/>
              <a:t>However, a cut-off point &gt;4 could be a promising clinical biomarker for this patient population.</a:t>
            </a:r>
            <a:endParaRPr lang="es-PE" dirty="0"/>
          </a:p>
        </p:txBody>
      </p:sp>
    </p:spTree>
    <p:extLst>
      <p:ext uri="{BB962C8B-B14F-4D97-AF65-F5344CB8AC3E}">
        <p14:creationId xmlns:p14="http://schemas.microsoft.com/office/powerpoint/2010/main" val="55577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226B202-AC48-37F7-AA74-D4B71F628A51}"/>
              </a:ext>
            </a:extLst>
          </p:cNvPr>
          <p:cNvSpPr/>
          <p:nvPr/>
        </p:nvSpPr>
        <p:spPr>
          <a:xfrm>
            <a:off x="4767881" y="2967335"/>
            <a:ext cx="2656240"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GRACIAS</a:t>
            </a:r>
          </a:p>
        </p:txBody>
      </p:sp>
    </p:spTree>
    <p:extLst>
      <p:ext uri="{BB962C8B-B14F-4D97-AF65-F5344CB8AC3E}">
        <p14:creationId xmlns:p14="http://schemas.microsoft.com/office/powerpoint/2010/main" val="383570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Agenda</a:t>
            </a:r>
            <a:endParaRPr lang="es-PE" dirty="0"/>
          </a:p>
        </p:txBody>
      </p:sp>
      <p:sp>
        <p:nvSpPr>
          <p:cNvPr id="3" name="Marcador de contenido 2">
            <a:extLst>
              <a:ext uri="{FF2B5EF4-FFF2-40B4-BE49-F238E27FC236}">
                <a16:creationId xmlns:a16="http://schemas.microsoft.com/office/drawing/2014/main" id="{A23CE566-ECF4-280C-C17F-741BF7586890}"/>
              </a:ext>
            </a:extLst>
          </p:cNvPr>
          <p:cNvSpPr>
            <a:spLocks noGrp="1"/>
          </p:cNvSpPr>
          <p:nvPr>
            <p:ph idx="1"/>
          </p:nvPr>
        </p:nvSpPr>
        <p:spPr/>
        <p:txBody>
          <a:bodyPr/>
          <a:lstStyle/>
          <a:p>
            <a:r>
              <a:rPr lang="es-ES" dirty="0" err="1"/>
              <a:t>Background</a:t>
            </a:r>
            <a:endParaRPr lang="es-ES" dirty="0"/>
          </a:p>
          <a:p>
            <a:r>
              <a:rPr lang="es-ES" dirty="0"/>
              <a:t>Objetive</a:t>
            </a:r>
          </a:p>
          <a:p>
            <a:r>
              <a:rPr lang="es-ES" dirty="0" err="1"/>
              <a:t>Methods</a:t>
            </a:r>
            <a:endParaRPr lang="es-ES" dirty="0"/>
          </a:p>
          <a:p>
            <a:r>
              <a:rPr lang="es-ES" dirty="0"/>
              <a:t>Results</a:t>
            </a:r>
          </a:p>
          <a:p>
            <a:r>
              <a:rPr lang="es-ES" dirty="0"/>
              <a:t>Conclusión</a:t>
            </a:r>
            <a:endParaRPr lang="es-PE" dirty="0"/>
          </a:p>
        </p:txBody>
      </p:sp>
    </p:spTree>
    <p:extLst>
      <p:ext uri="{BB962C8B-B14F-4D97-AF65-F5344CB8AC3E}">
        <p14:creationId xmlns:p14="http://schemas.microsoft.com/office/powerpoint/2010/main" val="218145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PE" dirty="0"/>
              <a:t>BACKGROUND</a:t>
            </a:r>
          </a:p>
        </p:txBody>
      </p:sp>
      <p:sp>
        <p:nvSpPr>
          <p:cNvPr id="3" name="Marcador de contenido 2">
            <a:extLst>
              <a:ext uri="{FF2B5EF4-FFF2-40B4-BE49-F238E27FC236}">
                <a16:creationId xmlns:a16="http://schemas.microsoft.com/office/drawing/2014/main" id="{A23CE566-ECF4-280C-C17F-741BF7586890}"/>
              </a:ext>
            </a:extLst>
          </p:cNvPr>
          <p:cNvSpPr>
            <a:spLocks noGrp="1"/>
          </p:cNvSpPr>
          <p:nvPr>
            <p:ph idx="1"/>
          </p:nvPr>
        </p:nvSpPr>
        <p:spPr/>
        <p:txBody>
          <a:bodyPr>
            <a:normAutofit/>
          </a:bodyPr>
          <a:lstStyle/>
          <a:p>
            <a:pPr algn="just"/>
            <a:r>
              <a:rPr lang="en-US" dirty="0"/>
              <a:t>The neutrophil-lymphocyte ratio (NLR) has stunned up as an easy to use prognostic biomarker in different cancers. </a:t>
            </a:r>
          </a:p>
          <a:p>
            <a:pPr algn="just"/>
            <a:r>
              <a:rPr lang="en-US" dirty="0"/>
              <a:t>Although the exact mechanism remains to be elucidated, reduced infiltration of </a:t>
            </a:r>
            <a:r>
              <a:rPr lang="en-US" dirty="0" err="1"/>
              <a:t>intratumoral</a:t>
            </a:r>
            <a:r>
              <a:rPr lang="en-US" dirty="0"/>
              <a:t> lymphocytes along with the development of neutrophil extracellular traps (i.e., </a:t>
            </a:r>
            <a:r>
              <a:rPr lang="en-US" dirty="0" err="1"/>
              <a:t>NETosis</a:t>
            </a:r>
            <a:r>
              <a:rPr lang="en-US" dirty="0"/>
              <a:t>) has been postulated as endogenous mechanisms for tissue damage and inflammation. </a:t>
            </a:r>
          </a:p>
          <a:p>
            <a:pPr algn="just"/>
            <a:r>
              <a:rPr lang="en-US" dirty="0"/>
              <a:t>We previously reported a NLR ≥4 as independently associated to inferior complete response rates to chemoimmunotherapy and worse survival in Latin American (LATAM) patients with diffuse large B-cell lymphoma (DLBCL; Beltran, Clin Lymphoma Myeloma Leuk, 2020). </a:t>
            </a:r>
          </a:p>
        </p:txBody>
      </p:sp>
    </p:spTree>
    <p:extLst>
      <p:ext uri="{BB962C8B-B14F-4D97-AF65-F5344CB8AC3E}">
        <p14:creationId xmlns:p14="http://schemas.microsoft.com/office/powerpoint/2010/main" val="413417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OBJETIVE</a:t>
            </a:r>
            <a:endParaRPr lang="es-PE" dirty="0"/>
          </a:p>
        </p:txBody>
      </p:sp>
      <p:sp>
        <p:nvSpPr>
          <p:cNvPr id="3" name="Marcador de contenido 2">
            <a:extLst>
              <a:ext uri="{FF2B5EF4-FFF2-40B4-BE49-F238E27FC236}">
                <a16:creationId xmlns:a16="http://schemas.microsoft.com/office/drawing/2014/main" id="{A23CE566-ECF4-280C-C17F-741BF7586890}"/>
              </a:ext>
            </a:extLst>
          </p:cNvPr>
          <p:cNvSpPr>
            <a:spLocks noGrp="1"/>
          </p:cNvSpPr>
          <p:nvPr>
            <p:ph idx="1"/>
          </p:nvPr>
        </p:nvSpPr>
        <p:spPr/>
        <p:txBody>
          <a:bodyPr/>
          <a:lstStyle/>
          <a:p>
            <a:r>
              <a:rPr lang="en-US" dirty="0"/>
              <a:t>Here we present a systematic review and meta-analysis on the prognostic value of the NLR in DLBCL.</a:t>
            </a:r>
            <a:endParaRPr lang="es-PE" dirty="0"/>
          </a:p>
        </p:txBody>
      </p:sp>
    </p:spTree>
    <p:extLst>
      <p:ext uri="{BB962C8B-B14F-4D97-AF65-F5344CB8AC3E}">
        <p14:creationId xmlns:p14="http://schemas.microsoft.com/office/powerpoint/2010/main" val="358896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PE" dirty="0"/>
              <a:t>METHODS</a:t>
            </a:r>
          </a:p>
        </p:txBody>
      </p:sp>
      <p:sp>
        <p:nvSpPr>
          <p:cNvPr id="3" name="Marcador de contenido 2">
            <a:extLst>
              <a:ext uri="{FF2B5EF4-FFF2-40B4-BE49-F238E27FC236}">
                <a16:creationId xmlns:a16="http://schemas.microsoft.com/office/drawing/2014/main" id="{A23CE566-ECF4-280C-C17F-741BF7586890}"/>
              </a:ext>
            </a:extLst>
          </p:cNvPr>
          <p:cNvSpPr>
            <a:spLocks noGrp="1"/>
          </p:cNvSpPr>
          <p:nvPr>
            <p:ph idx="1"/>
          </p:nvPr>
        </p:nvSpPr>
        <p:spPr/>
        <p:txBody>
          <a:bodyPr>
            <a:normAutofit fontScale="85000" lnSpcReduction="10000"/>
          </a:bodyPr>
          <a:lstStyle/>
          <a:p>
            <a:pPr algn="just"/>
            <a:r>
              <a:rPr lang="en-US" dirty="0"/>
              <a:t>A systematic search was conducted using </a:t>
            </a:r>
            <a:r>
              <a:rPr lang="en-US" u="sng" dirty="0"/>
              <a:t>PUBMED, EMBASE and SCOPUS </a:t>
            </a:r>
            <a:r>
              <a:rPr lang="en-US" dirty="0"/>
              <a:t>databases up to the most recent date (October 2022). Prospective and retrospective cohorts were reviewed using the diagnosis of DLBCL according to the WHO criteria. </a:t>
            </a:r>
          </a:p>
          <a:p>
            <a:pPr algn="just"/>
            <a:r>
              <a:rPr lang="en-US" dirty="0"/>
              <a:t>The NLR was defined as the ratio between absolute neutrophil and lymphocyte counts in peripheral blood prior to initiating therapy. Two independent reviewers selected the studies and subsequently extracted the data. </a:t>
            </a:r>
          </a:p>
          <a:p>
            <a:pPr algn="just"/>
            <a:r>
              <a:rPr lang="en-US" dirty="0"/>
              <a:t>Clinical variables included gender, age, tumor stage, IPI, presence of B symptoms, serum LDH level, extranodal location, ECOG performance status, treatment regimen, NLR value, Hazard Ratio with its respective 95% confidence interval (CI). </a:t>
            </a:r>
          </a:p>
          <a:p>
            <a:pPr algn="just"/>
            <a:r>
              <a:rPr lang="en-US" dirty="0"/>
              <a:t>Once the quality of the extracted data was verified, a quantitative synthesis of the information was conducted through a meta-analysis-based approach. </a:t>
            </a:r>
          </a:p>
        </p:txBody>
      </p:sp>
    </p:spTree>
    <p:extLst>
      <p:ext uri="{BB962C8B-B14F-4D97-AF65-F5344CB8AC3E}">
        <p14:creationId xmlns:p14="http://schemas.microsoft.com/office/powerpoint/2010/main" val="346632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METHODS</a:t>
            </a:r>
          </a:p>
        </p:txBody>
      </p:sp>
      <p:sp>
        <p:nvSpPr>
          <p:cNvPr id="3" name="Marcador de contenido 2">
            <a:extLst>
              <a:ext uri="{FF2B5EF4-FFF2-40B4-BE49-F238E27FC236}">
                <a16:creationId xmlns:a16="http://schemas.microsoft.com/office/drawing/2014/main" id="{A23CE566-ECF4-280C-C17F-741BF7586890}"/>
              </a:ext>
            </a:extLst>
          </p:cNvPr>
          <p:cNvSpPr>
            <a:spLocks noGrp="1"/>
          </p:cNvSpPr>
          <p:nvPr>
            <p:ph idx="1"/>
          </p:nvPr>
        </p:nvSpPr>
        <p:spPr/>
        <p:txBody>
          <a:bodyPr>
            <a:normAutofit/>
          </a:bodyPr>
          <a:lstStyle/>
          <a:p>
            <a:pPr algn="just"/>
            <a:r>
              <a:rPr lang="en-US" dirty="0"/>
              <a:t>Additionally, a sensitivity analysis was performed using the leave-one-out method and a NLR cut-off of &gt;4. </a:t>
            </a:r>
          </a:p>
          <a:p>
            <a:pPr algn="just"/>
            <a:r>
              <a:rPr lang="en-US" dirty="0"/>
              <a:t>A meta-regression model was applied to assess the influence of a sample size &lt;200 (based on previous reviews) on the heterogeneity of the results. </a:t>
            </a:r>
          </a:p>
          <a:p>
            <a:pPr algn="just"/>
            <a:r>
              <a:rPr lang="en-US" dirty="0"/>
              <a:t>Publication bias was analyzed using the funnel plot, as well as Egger's test. Additionally, a trim and fill analysis was performed to assess the impact of unpublished studies on the overall estimate</a:t>
            </a:r>
            <a:r>
              <a:rPr lang="es-PE" dirty="0"/>
              <a:t>.</a:t>
            </a:r>
            <a:endParaRPr lang="en-US" dirty="0"/>
          </a:p>
        </p:txBody>
      </p:sp>
    </p:spTree>
    <p:extLst>
      <p:ext uri="{BB962C8B-B14F-4D97-AF65-F5344CB8AC3E}">
        <p14:creationId xmlns:p14="http://schemas.microsoft.com/office/powerpoint/2010/main" val="230264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METHODS</a:t>
            </a:r>
          </a:p>
        </p:txBody>
      </p:sp>
      <p:sp>
        <p:nvSpPr>
          <p:cNvPr id="3" name="Marcador de contenido 2">
            <a:extLst>
              <a:ext uri="{FF2B5EF4-FFF2-40B4-BE49-F238E27FC236}">
                <a16:creationId xmlns:a16="http://schemas.microsoft.com/office/drawing/2014/main" id="{A23CE566-ECF4-280C-C17F-741BF7586890}"/>
              </a:ext>
            </a:extLst>
          </p:cNvPr>
          <p:cNvSpPr>
            <a:spLocks noGrp="1"/>
          </p:cNvSpPr>
          <p:nvPr>
            <p:ph idx="1"/>
          </p:nvPr>
        </p:nvSpPr>
        <p:spPr/>
        <p:txBody>
          <a:bodyPr>
            <a:normAutofit/>
          </a:bodyPr>
          <a:lstStyle/>
          <a:p>
            <a:pPr algn="just"/>
            <a:r>
              <a:rPr lang="en-US" dirty="0"/>
              <a:t>Primary endpoints were overall survival (OS) and progression-free survival (PFS) rates. </a:t>
            </a:r>
          </a:p>
          <a:p>
            <a:pPr algn="just"/>
            <a:r>
              <a:rPr lang="en-US" dirty="0"/>
              <a:t>Association was reported by Hazard Ratio (HR). </a:t>
            </a:r>
          </a:p>
          <a:p>
            <a:pPr algn="just"/>
            <a:r>
              <a:rPr lang="en-US" dirty="0"/>
              <a:t>Risk of bias was assessed using the Newcastle-Ottawa Scale adapted by Hassan-Murad et al. </a:t>
            </a:r>
          </a:p>
          <a:p>
            <a:pPr algn="just"/>
            <a:r>
              <a:rPr lang="en-US" dirty="0"/>
              <a:t>Data were analyzed using the R program version 4.2.3. </a:t>
            </a:r>
          </a:p>
          <a:p>
            <a:pPr algn="just"/>
            <a:endParaRPr lang="es-PE" dirty="0"/>
          </a:p>
        </p:txBody>
      </p:sp>
    </p:spTree>
    <p:extLst>
      <p:ext uri="{BB962C8B-B14F-4D97-AF65-F5344CB8AC3E}">
        <p14:creationId xmlns:p14="http://schemas.microsoft.com/office/powerpoint/2010/main" val="417564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RESULTS</a:t>
            </a:r>
          </a:p>
        </p:txBody>
      </p:sp>
      <p:sp>
        <p:nvSpPr>
          <p:cNvPr id="3" name="Marcador de contenido 2">
            <a:extLst>
              <a:ext uri="{FF2B5EF4-FFF2-40B4-BE49-F238E27FC236}">
                <a16:creationId xmlns:a16="http://schemas.microsoft.com/office/drawing/2014/main" id="{A23CE566-ECF4-280C-C17F-741BF7586890}"/>
              </a:ext>
            </a:extLst>
          </p:cNvPr>
          <p:cNvSpPr>
            <a:spLocks noGrp="1"/>
          </p:cNvSpPr>
          <p:nvPr>
            <p:ph idx="1"/>
          </p:nvPr>
        </p:nvSpPr>
        <p:spPr/>
        <p:txBody>
          <a:bodyPr/>
          <a:lstStyle/>
          <a:p>
            <a:pPr algn="just"/>
            <a:r>
              <a:rPr lang="en-US" dirty="0"/>
              <a:t>Fifteen studies were identified and 4,149 patients were included. </a:t>
            </a:r>
          </a:p>
          <a:p>
            <a:pPr algn="just"/>
            <a:r>
              <a:rPr lang="en-US" dirty="0"/>
              <a:t>Only 3 studies were from Latin America. </a:t>
            </a:r>
          </a:p>
          <a:p>
            <a:pPr algn="just"/>
            <a:r>
              <a:rPr lang="en-US" dirty="0"/>
              <a:t>The median NLR was 4.1 (range 1.5 to 5.54).</a:t>
            </a:r>
            <a:endParaRPr lang="es-PE" dirty="0"/>
          </a:p>
        </p:txBody>
      </p:sp>
    </p:spTree>
    <p:extLst>
      <p:ext uri="{BB962C8B-B14F-4D97-AF65-F5344CB8AC3E}">
        <p14:creationId xmlns:p14="http://schemas.microsoft.com/office/powerpoint/2010/main" val="3402806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35D2E-5F91-1AC2-5DDD-C56D5B23BF19}"/>
              </a:ext>
            </a:extLst>
          </p:cNvPr>
          <p:cNvSpPr>
            <a:spLocks noGrp="1"/>
          </p:cNvSpPr>
          <p:nvPr>
            <p:ph type="title"/>
          </p:nvPr>
        </p:nvSpPr>
        <p:spPr/>
        <p:txBody>
          <a:bodyPr/>
          <a:lstStyle/>
          <a:p>
            <a:r>
              <a:rPr lang="es-ES" dirty="0"/>
              <a:t>RESULTS</a:t>
            </a:r>
          </a:p>
        </p:txBody>
      </p:sp>
      <p:pic>
        <p:nvPicPr>
          <p:cNvPr id="8" name="Marcador de contenido 7">
            <a:extLst>
              <a:ext uri="{FF2B5EF4-FFF2-40B4-BE49-F238E27FC236}">
                <a16:creationId xmlns:a16="http://schemas.microsoft.com/office/drawing/2014/main" id="{A2A2BEBE-6523-5B83-D511-C31AA56874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1341" y="0"/>
            <a:ext cx="6549317" cy="6858000"/>
          </a:xfrm>
        </p:spPr>
      </p:pic>
    </p:spTree>
    <p:extLst>
      <p:ext uri="{BB962C8B-B14F-4D97-AF65-F5344CB8AC3E}">
        <p14:creationId xmlns:p14="http://schemas.microsoft.com/office/powerpoint/2010/main" val="11144276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592</Words>
  <Application>Microsoft Office PowerPoint</Application>
  <PresentationFormat>Panorámica</PresentationFormat>
  <Paragraphs>49</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Tema de Office</vt:lpstr>
      <vt:lpstr>PROGNOSTIC SIGNIFICANCE OF THE NEUTROPHIL/LYMPHOCYTE RATIO IN DIFFUSE LARGE B-CELL LYMPHOMA: A SYSTEMATIC REVIEW AND META-ANALYSIS</vt:lpstr>
      <vt:lpstr>Agenda</vt:lpstr>
      <vt:lpstr>BACKGROUND</vt:lpstr>
      <vt:lpstr>OBJETIVE</vt:lpstr>
      <vt:lpstr>METHODS</vt:lpstr>
      <vt:lpstr>METHODS</vt:lpstr>
      <vt:lpstr>METHODS</vt:lpstr>
      <vt:lpstr>RESULTS</vt:lpstr>
      <vt:lpstr>RESULTS</vt:lpstr>
      <vt:lpstr>Presentación de PowerPoint</vt:lpstr>
      <vt:lpstr>RESULTS</vt:lpstr>
      <vt:lpstr>RESULTS</vt:lpstr>
      <vt:lpstr>RESULTS</vt:lpstr>
      <vt:lpstr>RESULTS</vt:lpstr>
      <vt:lpstr>RESULTS</vt:lpstr>
      <vt:lpstr>DISCUSSION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KIM</dc:creator>
  <cp:lastModifiedBy>Rafael Pichardo</cp:lastModifiedBy>
  <cp:revision>7</cp:revision>
  <dcterms:created xsi:type="dcterms:W3CDTF">2022-02-12T19:38:16Z</dcterms:created>
  <dcterms:modified xsi:type="dcterms:W3CDTF">2023-08-25T08:49:00Z</dcterms:modified>
</cp:coreProperties>
</file>